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3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notesSlides/notesSlide4.xml" ContentType="application/vnd.openxmlformats-officedocument.presentationml.notesSl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7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66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10" autoAdjust="0"/>
    <p:restoredTop sz="89281" autoAdjust="0"/>
  </p:normalViewPr>
  <p:slideViewPr>
    <p:cSldViewPr snapToGrid="0" showGuides="1">
      <p:cViewPr varScale="1">
        <p:scale>
          <a:sx n="113" d="100"/>
          <a:sy n="113" d="100"/>
        </p:scale>
        <p:origin x="200" y="232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tiff>
</file>

<file path=ppt/media/image3.tiff>
</file>

<file path=ppt/media/image4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05/03/19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9.xml"/><Relationship Id="rId4" Type="http://schemas.openxmlformats.org/officeDocument/2006/relationships/chart" Target="../charts/char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23.xml"/><Relationship Id="rId4" Type="http://schemas.openxmlformats.org/officeDocument/2006/relationships/chart" Target="../charts/char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27.xml"/><Relationship Id="rId4" Type="http://schemas.openxmlformats.org/officeDocument/2006/relationships/chart" Target="../charts/chart2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 err="1">
                <a:latin typeface="Goudy Old Style" panose="02020502050305020303" pitchFamily="18" charset="77"/>
              </a:rPr>
              <a:t>Preeya</a:t>
            </a:r>
            <a:r>
              <a:rPr lang="en-US" sz="2400" dirty="0">
                <a:latin typeface="Goudy Old Style" panose="02020502050305020303" pitchFamily="18" charset="77"/>
              </a:rPr>
              <a:t> </a:t>
            </a:r>
            <a:r>
              <a:rPr lang="en-US" sz="2400" dirty="0" err="1">
                <a:latin typeface="Goudy Old Style" panose="02020502050305020303" pitchFamily="18" charset="77"/>
              </a:rPr>
              <a:t>Dahya</a:t>
            </a: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40427" y="165381"/>
            <a:ext cx="21111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Question 4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40427" y="165381"/>
            <a:ext cx="21111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Question 5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tx1"/>
                </a:solidFill>
                <a:latin typeface="Goudy Old Style" panose="02020502050305020303" pitchFamily="18" charset="77"/>
              </a:rPr>
              <a:t>How does heart disease differ between racial/ethnic groups? 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r>
              <a:rPr lang="en-US" dirty="0">
                <a:solidFill>
                  <a:schemeClr val="tx1"/>
                </a:solidFill>
                <a:latin typeface="Goudy Old Style" panose="02020502050305020303" pitchFamily="18" charset="77"/>
              </a:rPr>
              <a:t>2. Is the rate of heart disease proportional to overall population for different ethnicities (i.e., 50% of heart disease cases are in ethnically White individuals, and 50% of the US population is ethnically White)?</a:t>
            </a:r>
          </a:p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r>
              <a:rPr lang="en-US" dirty="0">
                <a:solidFill>
                  <a:schemeClr val="tx1"/>
                </a:solidFill>
                <a:latin typeface="Goudy Old Style" panose="02020502050305020303" pitchFamily="18" charset="77"/>
              </a:rPr>
              <a:t>3. Is there a relationship between heart disease rates and number of available hospitals, regardless of ethnicity?</a:t>
            </a:r>
          </a:p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r>
              <a:rPr lang="en-US" dirty="0">
                <a:solidFill>
                  <a:schemeClr val="tx1"/>
                </a:solidFill>
                <a:latin typeface="Goudy Old Style" panose="02020502050305020303" pitchFamily="18" charset="77"/>
              </a:rPr>
              <a:t>4. Is there a relationship between heart disease rates and number of available fast food restaurants, regardless of ethnicity?</a:t>
            </a:r>
          </a:p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r>
              <a:rPr lang="en-US" dirty="0">
                <a:solidFill>
                  <a:schemeClr val="tx1"/>
                </a:solidFill>
                <a:latin typeface="Goudy Old Style" panose="02020502050305020303" pitchFamily="18" charset="77"/>
              </a:rPr>
              <a:t>5. Can heart disease be predicted by ethnicity, hospital availability, and fast food restaurant availability?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Mortality CSV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Census 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Google Places for Hospital and Fast Food </a:t>
            </a: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972830" y="165381"/>
            <a:ext cx="42463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Data: Google API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7596BA-6084-8049-BBF1-8C9B6731DF6C}"/>
              </a:ext>
            </a:extLst>
          </p:cNvPr>
          <p:cNvSpPr txBox="1"/>
          <p:nvPr/>
        </p:nvSpPr>
        <p:spPr>
          <a:xfrm>
            <a:off x="5565422" y="257386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7116E8-3D37-854B-BDA0-A37B05D67192}"/>
              </a:ext>
            </a:extLst>
          </p:cNvPr>
          <p:cNvSpPr txBox="1"/>
          <p:nvPr/>
        </p:nvSpPr>
        <p:spPr>
          <a:xfrm>
            <a:off x="2652889" y="2438400"/>
            <a:ext cx="4425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ADAM STUFF HERE</a:t>
            </a:r>
          </a:p>
        </p:txBody>
      </p:sp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591</Words>
  <Application>Microsoft Macintosh PowerPoint</Application>
  <PresentationFormat>Widescreen</PresentationFormat>
  <Paragraphs>100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Goudy Old Style</vt:lpstr>
      <vt:lpstr>Segoe UI Light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Myers, Peter</dc:creator>
  <cp:lastModifiedBy/>
  <cp:revision>1</cp:revision>
  <dcterms:created xsi:type="dcterms:W3CDTF">2019-03-06T00:58:28Z</dcterms:created>
  <dcterms:modified xsi:type="dcterms:W3CDTF">2019-03-06T03:25:06Z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